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61"/>
    <p:restoredTop sz="85020"/>
  </p:normalViewPr>
  <p:slideViewPr>
    <p:cSldViewPr snapToGrid="0" snapToObjects="1">
      <p:cViewPr varScale="1">
        <p:scale>
          <a:sx n="110" d="100"/>
          <a:sy n="110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2ED53B-4FB4-1849-AB4A-8DFFEE49C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9150543" cy="4583575"/>
          </a:xfrm>
          <a:prstGeom prst="rect">
            <a:avLst/>
          </a:prstGeom>
        </p:spPr>
      </p:pic>
      <p:pic>
        <p:nvPicPr>
          <p:cNvPr id="2" name="Online Media 1" descr="CD2-TRACK 26">
            <a:hlinkClick r:id="" action="ppaction://media"/>
            <a:extLst>
              <a:ext uri="{FF2B5EF4-FFF2-40B4-BE49-F238E27FC236}">
                <a16:creationId xmlns:a16="http://schemas.microsoft.com/office/drawing/2014/main" id="{8B5FBE6F-7CC0-104C-84B1-1E7514229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5145" y="1792024"/>
            <a:ext cx="499761" cy="49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939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D8BE5-4271-7448-BA9A-A67E76F47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0" y="533400"/>
            <a:ext cx="6997700" cy="5791200"/>
          </a:xfrm>
          <a:prstGeom prst="rect">
            <a:avLst/>
          </a:prstGeom>
        </p:spPr>
      </p:pic>
      <p:pic>
        <p:nvPicPr>
          <p:cNvPr id="2" name="Online Media 1" descr="CD2-TRACK 37">
            <a:hlinkClick r:id="" action="ppaction://media"/>
            <a:extLst>
              <a:ext uri="{FF2B5EF4-FFF2-40B4-BE49-F238E27FC236}">
                <a16:creationId xmlns:a16="http://schemas.microsoft.com/office/drawing/2014/main" id="{15DC1973-8AAC-D243-AB5E-9B0DCB088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4755" y="1831975"/>
            <a:ext cx="552410" cy="55241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D719CFF-5D2D-A448-970B-124B6BC91FA8}"/>
              </a:ext>
            </a:extLst>
          </p:cNvPr>
          <p:cNvSpPr/>
          <p:nvPr/>
        </p:nvSpPr>
        <p:spPr>
          <a:xfrm>
            <a:off x="6686832" y="3787276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09BC19-A1B4-AA43-B66C-348F13BB33AE}"/>
              </a:ext>
            </a:extLst>
          </p:cNvPr>
          <p:cNvSpPr/>
          <p:nvPr/>
        </p:nvSpPr>
        <p:spPr>
          <a:xfrm>
            <a:off x="1848614" y="5685524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8F2990-E3E1-9A40-9784-7D86BCD6B914}"/>
              </a:ext>
            </a:extLst>
          </p:cNvPr>
          <p:cNvSpPr/>
          <p:nvPr/>
        </p:nvSpPr>
        <p:spPr>
          <a:xfrm>
            <a:off x="5228421" y="5685523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492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0A3675-8BB8-1048-83AB-CBAD63F68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50" y="1384863"/>
            <a:ext cx="8221899" cy="38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06649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BA378-6EAF-634D-9CDF-652DC4BA9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0" y="590550"/>
            <a:ext cx="7048500" cy="5676900"/>
          </a:xfrm>
          <a:prstGeom prst="rect">
            <a:avLst/>
          </a:prstGeom>
        </p:spPr>
      </p:pic>
      <p:pic>
        <p:nvPicPr>
          <p:cNvPr id="2" name="Online Media 1" descr="CD2-TRACK 38">
            <a:hlinkClick r:id="" action="ppaction://media"/>
            <a:extLst>
              <a:ext uri="{FF2B5EF4-FFF2-40B4-BE49-F238E27FC236}">
                <a16:creationId xmlns:a16="http://schemas.microsoft.com/office/drawing/2014/main" id="{01FE4EC3-FE97-1E4E-AC26-2CF16001B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4755" y="1775689"/>
            <a:ext cx="562397" cy="56239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F344187-E120-3747-8B38-1358B5141609}"/>
              </a:ext>
            </a:extLst>
          </p:cNvPr>
          <p:cNvSpPr/>
          <p:nvPr/>
        </p:nvSpPr>
        <p:spPr>
          <a:xfrm>
            <a:off x="5263146" y="3810425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4B3CF0-659C-8349-9C89-6AD2A5362C45}"/>
              </a:ext>
            </a:extLst>
          </p:cNvPr>
          <p:cNvSpPr/>
          <p:nvPr/>
        </p:nvSpPr>
        <p:spPr>
          <a:xfrm>
            <a:off x="1871763" y="5709511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89EE6F-A185-ED46-B622-4EA5DE7CCD5A}"/>
              </a:ext>
            </a:extLst>
          </p:cNvPr>
          <p:cNvSpPr/>
          <p:nvPr/>
        </p:nvSpPr>
        <p:spPr>
          <a:xfrm>
            <a:off x="5263146" y="5709510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43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FB8771-3FDF-024E-86A6-5B8250B25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6" y="1375538"/>
            <a:ext cx="8475128" cy="380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3122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9662A5-C891-C74C-9A7E-E44106EF2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942" y="561251"/>
            <a:ext cx="6228116" cy="57354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6CD944-A494-A148-B20F-46C371DAE63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Online Media 1" descr="CD2-TRACK 27">
            <a:hlinkClick r:id="" action="ppaction://media"/>
            <a:extLst>
              <a:ext uri="{FF2B5EF4-FFF2-40B4-BE49-F238E27FC236}">
                <a16:creationId xmlns:a16="http://schemas.microsoft.com/office/drawing/2014/main" id="{AA260023-BB86-B649-9761-18EACB216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2450" y="514951"/>
            <a:ext cx="580020" cy="580020"/>
          </a:xfrm>
          <a:prstGeom prst="rect">
            <a:avLst/>
          </a:prstGeom>
        </p:spPr>
      </p:pic>
      <p:pic>
        <p:nvPicPr>
          <p:cNvPr id="5" name="Online Media 4" descr="CD2-TRACK 28">
            <a:hlinkClick r:id="" action="ppaction://media"/>
            <a:extLst>
              <a:ext uri="{FF2B5EF4-FFF2-40B4-BE49-F238E27FC236}">
                <a16:creationId xmlns:a16="http://schemas.microsoft.com/office/drawing/2014/main" id="{97E4DEB9-BC4B-AE4B-B91B-D01CDC3690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3822" y="5609983"/>
            <a:ext cx="524720" cy="52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182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C7C7E0-B46B-D84F-8442-17659738F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82" y="702358"/>
            <a:ext cx="8080435" cy="5663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55C93F-7FE2-DD47-BD1F-677CA724370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407937234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1F27E-8FD9-9B4F-B2CC-6997F9597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05" y="924488"/>
            <a:ext cx="8227989" cy="500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58F35E-CB0B-354B-87EF-2BA53701BDF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509752909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35E33B-5983-C14E-8F1B-DA307267D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9158194" cy="5474825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:a16="http://schemas.microsoft.com/office/drawing/2014/main" id="{E1AC12C2-D002-C443-BC3D-67B8DCC0E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9045" y="2470430"/>
            <a:ext cx="499760" cy="499760"/>
          </a:xfrm>
          <a:prstGeom prst="rect">
            <a:avLst/>
          </a:prstGeom>
        </p:spPr>
      </p:pic>
      <p:pic>
        <p:nvPicPr>
          <p:cNvPr id="4" name="Online Media 3" descr="CD2-TRACK 29">
            <a:hlinkClick r:id="" action="ppaction://media"/>
            <a:extLst>
              <a:ext uri="{FF2B5EF4-FFF2-40B4-BE49-F238E27FC236}">
                <a16:creationId xmlns:a16="http://schemas.microsoft.com/office/drawing/2014/main" id="{BC2F5349-01F7-6D43-9798-EB55721DD8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8889" y="3054180"/>
            <a:ext cx="562920" cy="5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422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57D01-1CE4-FB45-A49E-4C6DB2043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85" y="1419265"/>
            <a:ext cx="8771429" cy="3638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1B7712-36DB-3E4D-BBA5-2CA976F28BDF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30">
            <a:hlinkClick r:id="" action="ppaction://media"/>
            <a:extLst>
              <a:ext uri="{FF2B5EF4-FFF2-40B4-BE49-F238E27FC236}">
                <a16:creationId xmlns:a16="http://schemas.microsoft.com/office/drawing/2014/main" id="{CA42A6B7-8E7B-C94D-A6A7-1088BC7C1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6075" y="1419265"/>
            <a:ext cx="549236" cy="5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421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6D60AC-3341-5342-BE8A-AAC2ED572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36" y="1722699"/>
            <a:ext cx="8336927" cy="3412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CC9238-B84A-E149-BE65-246F0BE4C56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31">
            <a:hlinkClick r:id="" action="ppaction://media"/>
            <a:extLst>
              <a:ext uri="{FF2B5EF4-FFF2-40B4-BE49-F238E27FC236}">
                <a16:creationId xmlns:a16="http://schemas.microsoft.com/office/drawing/2014/main" id="{07FF4F53-9429-914D-B51C-7F9223C82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24462" y="2326510"/>
            <a:ext cx="572907" cy="572907"/>
          </a:xfrm>
          <a:prstGeom prst="rect">
            <a:avLst/>
          </a:prstGeom>
        </p:spPr>
      </p:pic>
      <p:pic>
        <p:nvPicPr>
          <p:cNvPr id="5" name="Online Media 4" descr="CD2-TRACK 32">
            <a:hlinkClick r:id="" action="ppaction://media"/>
            <a:extLst>
              <a:ext uri="{FF2B5EF4-FFF2-40B4-BE49-F238E27FC236}">
                <a16:creationId xmlns:a16="http://schemas.microsoft.com/office/drawing/2014/main" id="{74CC45E0-6530-4F48-8C3B-5DCCECF6B5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7381" y="4244199"/>
            <a:ext cx="559295" cy="5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152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E4C0C-7AF1-1045-8717-0C3F290CD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596900"/>
            <a:ext cx="7162800" cy="566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C4AFC2-5217-8846-ADA9-03981C1E0FFA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33">
            <a:hlinkClick r:id="" action="ppaction://media"/>
            <a:extLst>
              <a:ext uri="{FF2B5EF4-FFF2-40B4-BE49-F238E27FC236}">
                <a16:creationId xmlns:a16="http://schemas.microsoft.com/office/drawing/2014/main" id="{C463E0E5-C22F-8148-98C7-7B848B81A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6073" y="917575"/>
            <a:ext cx="610283" cy="610283"/>
          </a:xfrm>
          <a:prstGeom prst="rect">
            <a:avLst/>
          </a:prstGeom>
        </p:spPr>
      </p:pic>
      <p:pic>
        <p:nvPicPr>
          <p:cNvPr id="5" name="Online Media 4" descr="CD2-TRACK 34">
            <a:hlinkClick r:id="" action="ppaction://media"/>
            <a:extLst>
              <a:ext uri="{FF2B5EF4-FFF2-40B4-BE49-F238E27FC236}">
                <a16:creationId xmlns:a16="http://schemas.microsoft.com/office/drawing/2014/main" id="{2E6A87CA-506F-B74C-BD09-F12AE399A8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7044" y="3049426"/>
            <a:ext cx="534485" cy="53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921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2DA05-E085-2B45-9A9A-29A1D612E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13" y="1344591"/>
            <a:ext cx="8473574" cy="4168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B324E7-46E3-674A-8C6F-2A45A992F1A4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35">
            <a:hlinkClick r:id="" action="ppaction://media"/>
            <a:extLst>
              <a:ext uri="{FF2B5EF4-FFF2-40B4-BE49-F238E27FC236}">
                <a16:creationId xmlns:a16="http://schemas.microsoft.com/office/drawing/2014/main" id="{95158984-19AD-5942-B453-FBEA7710B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9657" y="2341782"/>
            <a:ext cx="534485" cy="534485"/>
          </a:xfrm>
          <a:prstGeom prst="rect">
            <a:avLst/>
          </a:prstGeom>
        </p:spPr>
      </p:pic>
      <p:pic>
        <p:nvPicPr>
          <p:cNvPr id="5" name="Online Media 4" descr="CD2-TRACK 36">
            <a:hlinkClick r:id="" action="ppaction://media"/>
            <a:extLst>
              <a:ext uri="{FF2B5EF4-FFF2-40B4-BE49-F238E27FC236}">
                <a16:creationId xmlns:a16="http://schemas.microsoft.com/office/drawing/2014/main" id="{D11D1F9F-2405-3245-99DA-CE36BC0F81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3585" y="4472590"/>
            <a:ext cx="516099" cy="5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281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1522</TotalTime>
  <Words>14</Words>
  <Application>Microsoft Macintosh PowerPoint</Application>
  <PresentationFormat>On-screen Show (4:3)</PresentationFormat>
  <Paragraphs>7</Paragraphs>
  <Slides>13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146</cp:revision>
  <dcterms:created xsi:type="dcterms:W3CDTF">2019-07-02T02:13:33Z</dcterms:created>
  <dcterms:modified xsi:type="dcterms:W3CDTF">2019-10-11T09:09:50Z</dcterms:modified>
</cp:coreProperties>
</file>